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ris Brunt" initials="CB" lastIdx="1" clrIdx="0">
    <p:extLst>
      <p:ext uri="{19B8F6BF-5375-455C-9EA6-DF929625EA0E}">
        <p15:presenceInfo xmlns:p15="http://schemas.microsoft.com/office/powerpoint/2012/main" userId="4c6b77d5fca0cc6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4000"/>
    <a:srgbClr val="2E5400"/>
    <a:srgbClr val="4E8F00"/>
    <a:srgbClr val="000000"/>
    <a:srgbClr val="368F3F"/>
    <a:srgbClr val="FFC11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7" autoAdjust="0"/>
    <p:restoredTop sz="96327"/>
  </p:normalViewPr>
  <p:slideViewPr>
    <p:cSldViewPr snapToGrid="0" showGuides="1">
      <p:cViewPr varScale="1">
        <p:scale>
          <a:sx n="110" d="100"/>
          <a:sy n="110" d="100"/>
        </p:scale>
        <p:origin x="480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551E8-2591-D944-80FD-E935912783A2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C36875-C869-DE4E-9C94-370E4490A2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5074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1B23D2-2F37-1850-E5A7-523D0DCB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4" y="700899"/>
            <a:ext cx="642302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292180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332E2-0C3F-5F66-789C-006FAD0F5C8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500" y="5645150"/>
            <a:ext cx="1153076" cy="5638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B4DBD8-386C-7747-C402-17F2A7108A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1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"/>
            <a:ext cx="6089650" cy="68577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0982F-A5FE-9A99-5135-410A619B31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7530" y="4853680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37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43"/>
            <a:ext cx="6089650" cy="6857713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E12C7-ACF7-7EF5-DF1A-30433E2930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444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5389" y="643965"/>
            <a:ext cx="5329238" cy="5351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3C751-D3D3-8744-BBE4-FB031A10FFFF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834B86E-6ABB-D89A-3CED-2B69576CD9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17774623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 option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553" y="2628900"/>
            <a:ext cx="2468324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BC118-4A4F-0240-87CA-9A77E4E85DF6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E2969-2376-88AB-B6EF-B34972DBDF5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2457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06F92E-6832-5121-DCBD-3E0CE1D9A3E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84466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3C8CC-87DB-09DD-B04D-AB27BC1E058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12620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D970BA7A-E886-D343-B167-2C166D3A216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13995842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1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4528-AE30-7E4F-9502-945829E63C4A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5329237" cy="535102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545AEB1F-0086-F761-7ACA-FA0F8FC1A1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155969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2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4528-AE30-7E4F-9502-945829E63C4A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2570269" cy="2699234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9" name="Picture Placeholder 13">
            <a:extLst>
              <a:ext uri="{FF2B5EF4-FFF2-40B4-BE49-F238E27FC236}">
                <a16:creationId xmlns:a16="http://schemas.microsoft.com/office/drawing/2014/main" id="{ABA4E697-F251-CEC5-AF67-E9705351CB8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34356" y="644525"/>
            <a:ext cx="2570269" cy="2021183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2" name="Picture Placeholder 13">
            <a:extLst>
              <a:ext uri="{FF2B5EF4-FFF2-40B4-BE49-F238E27FC236}">
                <a16:creationId xmlns:a16="http://schemas.microsoft.com/office/drawing/2014/main" id="{34F858D2-EAFD-03BC-4AD5-B2E2979A97A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034356" y="2836257"/>
            <a:ext cx="2570269" cy="3159297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13" name="Picture Placeholder 13">
            <a:extLst>
              <a:ext uri="{FF2B5EF4-FFF2-40B4-BE49-F238E27FC236}">
                <a16:creationId xmlns:a16="http://schemas.microsoft.com/office/drawing/2014/main" id="{E57DD1B6-33DD-0CD6-28EB-1B379163BE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5388" y="3514242"/>
            <a:ext cx="2570269" cy="2481312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ACC5B44-4A75-8626-30B9-4F5637C67A3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8986610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&amp; image option 3 -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3E0A5-EAE5-4542-9F39-36B4F9D63FBA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1"/>
            <a:ext cx="5916612" cy="6200774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D3AC4C21-E6B8-8C88-856C-DE99691AD0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0236905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 option 1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91DB3B-1FA0-25EA-5A02-5BC68124D03C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B5E9973-CE18-4BF3-0F7D-111DB3AABAE1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75389" y="643965"/>
            <a:ext cx="5329238" cy="53515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21489-9F07-744E-8CD9-921C2C251C9C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A93BAD5-924D-165D-2FE0-08F3E6DF35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232A49-3370-20EE-4666-10F01D622E9B}"/>
              </a:ext>
            </a:extLst>
          </p:cNvPr>
          <p:cNvSpPr txBox="1"/>
          <p:nvPr userDrawn="1"/>
        </p:nvSpPr>
        <p:spPr>
          <a:xfrm>
            <a:off x="6275388" y="6454630"/>
            <a:ext cx="148324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11244971-CEDE-D4D2-9C67-6E8C2710FFA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9588716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only option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DBC809C-14C9-7B5A-BD5C-F60B8DBDDBD2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A4B709C-CED0-0678-2880-7A2C87D0FCA2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E6763B7B-9DD3-CF27-8FBA-2FD58308F8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9E760-966F-3E4C-F475-3DB2BCD315F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6553" y="2628900"/>
            <a:ext cx="2468324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FDFD4-84BD-F44A-AE90-8F322F4BF773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9E2969-2376-88AB-B6EF-B34972DBDF5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342457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06F92E-6832-5121-DCBD-3E0CE1D9A3E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284466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3B3C8CC-87DB-09DD-B04D-AB27BC1E0586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9126203" y="2628900"/>
            <a:ext cx="2492040" cy="336665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F6CBA5-7162-26DC-2789-DE7AB4327669}"/>
              </a:ext>
            </a:extLst>
          </p:cNvPr>
          <p:cNvSpPr txBox="1"/>
          <p:nvPr userDrawn="1"/>
        </p:nvSpPr>
        <p:spPr>
          <a:xfrm>
            <a:off x="6275388" y="6454630"/>
            <a:ext cx="148324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5C5C3A-8344-3B7A-BE4F-20587D4297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3640904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option 1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F787FE4-9E5B-9EA2-530B-E772CFFE39C7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E6DDF2B-65AC-B331-83F6-E65FECB8A55D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76857F1B-F648-24CD-1EA4-C2AC118A38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354D4-14D5-A741-ADE4-9AD56A8E14B9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644525"/>
            <a:ext cx="5329237" cy="5351029"/>
          </a:xfrm>
        </p:spPr>
        <p:txBody>
          <a:bodyPr anchor="t" anchorCtr="0"/>
          <a:lstStyle>
            <a:lvl1pPr algn="ctr">
              <a:defRPr/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26645-B243-92FE-33E9-50F487C73859}"/>
              </a:ext>
            </a:extLst>
          </p:cNvPr>
          <p:cNvSpPr txBox="1"/>
          <p:nvPr userDrawn="1"/>
        </p:nvSpPr>
        <p:spPr>
          <a:xfrm>
            <a:off x="6275388" y="6454630"/>
            <a:ext cx="148324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D090F6A-2A0D-B829-542C-60372D8522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14197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No Brand RE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AB665-068C-0F5D-1E24-C82BB249E09B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311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&amp; image option 2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BBBD8D-8B01-3976-F381-B6E3D1F6D5AA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48032DCE-7DF5-9D1B-4FE8-1B78D79D53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989" y="6200774"/>
            <a:ext cx="2659905" cy="6572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0DD1C7-704B-E420-CAE6-F734CF70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D7EA9-BC60-45CF-3F76-1E1EF0694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556921-25A7-DE49-B701-BD669C6E5AF0}" type="datetime1">
              <a:rPr lang="en-GB" smtClean="0"/>
              <a:t>04/04/2024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B751A-4B62-6926-D721-242E44EBC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Document title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1F75C4-735B-9527-24AD-28A914007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40549F-F38D-43A2-B780-492AA5F1A2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6577EEE-365E-B09B-4CB4-4315E931B92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587375" y="2496312"/>
            <a:ext cx="4841152" cy="349924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body copy style</a:t>
            </a:r>
          </a:p>
          <a:p>
            <a:pPr lvl="1"/>
            <a:r>
              <a:rPr lang="en-US" dirty="0"/>
              <a:t>Bullet level 1</a:t>
            </a:r>
          </a:p>
          <a:p>
            <a:pPr lvl="2"/>
            <a:r>
              <a:rPr lang="en-US" dirty="0"/>
              <a:t>Bullet level 2</a:t>
            </a:r>
          </a:p>
          <a:p>
            <a:pPr lvl="3"/>
            <a:r>
              <a:rPr lang="en-US" dirty="0"/>
              <a:t>Bullet level 3</a:t>
            </a:r>
          </a:p>
          <a:p>
            <a:pPr lvl="4"/>
            <a:r>
              <a:rPr lang="en-US" dirty="0"/>
              <a:t>Click to edit subhead level 1</a:t>
            </a:r>
            <a:endParaRPr lang="en-GB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83F83C0-BD75-442D-3020-778E85AF4FC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75388" y="1"/>
            <a:ext cx="5916612" cy="6200774"/>
          </a:xfrm>
          <a:solidFill>
            <a:schemeClr val="tx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6275388" y="6454630"/>
            <a:ext cx="148324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20B1E12-D10C-9AEC-A04C-3D6F61C497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551" y="1870219"/>
            <a:ext cx="5310061" cy="411806"/>
          </a:xfrm>
        </p:spPr>
        <p:txBody>
          <a:bodyPr/>
          <a:lstStyle>
            <a:lvl1pPr>
              <a:defRPr sz="2400" b="1"/>
            </a:lvl1pPr>
          </a:lstStyle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237184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Footer -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925209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No Brand Footer - Re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335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No Brand Footer - Blu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4364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No Brand Footer - Green">
    <p:bg>
      <p:bgPr>
        <a:solidFill>
          <a:srgbClr val="368F3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43737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No Brand Footer - Purple">
    <p:bg>
      <p:bgPr>
        <a:solidFill>
          <a:schemeClr val="tx2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318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No Brand Footer -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CAB07FA-96AD-2713-E14A-84E2FCB1F8F2}"/>
              </a:ext>
            </a:extLst>
          </p:cNvPr>
          <p:cNvCxnSpPr/>
          <p:nvPr userDrawn="1"/>
        </p:nvCxnSpPr>
        <p:spPr>
          <a:xfrm>
            <a:off x="0" y="6181273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28902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No Brand Footer - Grey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1FFA58D-BE54-A86C-9AC7-13D3F7DAFB6E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EAC8B-9E17-B040-8A5D-207C262F40E4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7592F0-FE15-2D4F-517D-9415DD3E86C8}"/>
              </a:ext>
            </a:extLst>
          </p:cNvPr>
          <p:cNvSpPr txBox="1"/>
          <p:nvPr userDrawn="1"/>
        </p:nvSpPr>
        <p:spPr>
          <a:xfrm>
            <a:off x="7015397" y="14390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0263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y intro slide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621441-7FAF-AAD7-6496-75A68396591B}"/>
              </a:ext>
            </a:extLst>
          </p:cNvPr>
          <p:cNvSpPr/>
          <p:nvPr userDrawn="1"/>
        </p:nvSpPr>
        <p:spPr>
          <a:xfrm>
            <a:off x="4897586" y="2669466"/>
            <a:ext cx="6479947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  <a:latin typeface="Trebuchet MS" panose="020B0703020202090204" pitchFamily="34" charset="0"/>
              </a:rPr>
              <a:t>Course Leader </a:t>
            </a:r>
          </a:p>
          <a:p>
            <a:pPr algn="l">
              <a:lnSpc>
                <a:spcPct val="110000"/>
              </a:lnSpc>
            </a:pPr>
            <a:r>
              <a:rPr lang="en-GB" sz="2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-Science &amp; Engineering Dept</a:t>
            </a:r>
            <a:endParaRPr lang="en-US" sz="2400" b="0" i="0" dirty="0">
              <a:solidFill>
                <a:schemeClr val="bg1"/>
              </a:solidFill>
              <a:latin typeface="Trebuchet MS" panose="020B0703020202090204" pitchFamily="34" charset="0"/>
            </a:endParaRPr>
          </a:p>
          <a:p>
            <a:pPr algn="l"/>
            <a:r>
              <a:rPr lang="en-US" sz="2400" b="0" i="0" dirty="0" err="1">
                <a:solidFill>
                  <a:schemeClr val="bg1"/>
                </a:solidFill>
                <a:latin typeface="Trebuchet MS" panose="020B0703020202090204" pitchFamily="34" charset="0"/>
              </a:rPr>
              <a:t>Solent</a:t>
            </a:r>
            <a:r>
              <a:rPr lang="en-US" sz="2400" b="0" i="0" dirty="0">
                <a:solidFill>
                  <a:schemeClr val="bg1"/>
                </a:solidFill>
                <a:latin typeface="Trebuchet MS" panose="020B0703020202090204" pitchFamily="34" charset="0"/>
              </a:rPr>
              <a:t> University – Southampton UK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94DBA4-D6B7-BADD-BD13-FEB8B42F745D}"/>
              </a:ext>
            </a:extLst>
          </p:cNvPr>
          <p:cNvSpPr/>
          <p:nvPr userDrawn="1"/>
        </p:nvSpPr>
        <p:spPr>
          <a:xfrm>
            <a:off x="4926527" y="1492412"/>
            <a:ext cx="40952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Trebuchet MS" panose="020B0703020202090204" pitchFamily="34" charset="0"/>
              </a:rPr>
              <a:t>Martin Reid</a:t>
            </a:r>
            <a:endParaRPr lang="en-US" sz="6000" dirty="0"/>
          </a:p>
        </p:txBody>
      </p:sp>
      <p:pic>
        <p:nvPicPr>
          <p:cNvPr id="6" name="Picture Placeholder 19">
            <a:extLst>
              <a:ext uri="{FF2B5EF4-FFF2-40B4-BE49-F238E27FC236}">
                <a16:creationId xmlns:a16="http://schemas.microsoft.com/office/drawing/2014/main" id="{9119F979-3B26-E307-2A4B-FE4DB9F09E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647067" y="1448173"/>
            <a:ext cx="2860686" cy="2832802"/>
          </a:xfrm>
          <a:prstGeom prst="ellipse">
            <a:avLst/>
          </a:prstGeom>
          <a:ln w="57150">
            <a:solidFill>
              <a:srgbClr val="FFFFFF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AC5FC4-C8F0-CBD1-E5AA-931E8ED40614}"/>
              </a:ext>
            </a:extLst>
          </p:cNvPr>
          <p:cNvSpPr txBox="1"/>
          <p:nvPr userDrawn="1"/>
        </p:nvSpPr>
        <p:spPr>
          <a:xfrm>
            <a:off x="457348" y="6099348"/>
            <a:ext cx="4917847" cy="3085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5" dirty="0">
                <a:solidFill>
                  <a:schemeClr val="bg1"/>
                </a:solidFill>
              </a:rPr>
              <a:t>Twitter: @WebDevSolent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76B1-AB1E-C2FF-F937-1F5D7B010E8D}"/>
              </a:ext>
            </a:extLst>
          </p:cNvPr>
          <p:cNvSpPr txBox="1"/>
          <p:nvPr userDrawn="1"/>
        </p:nvSpPr>
        <p:spPr>
          <a:xfrm>
            <a:off x="8873966" y="6038562"/>
            <a:ext cx="2860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 err="1">
                <a:solidFill>
                  <a:schemeClr val="bg1"/>
                </a:solidFill>
                <a:latin typeface="Trebuchet MS" panose="020B0703020202090204" pitchFamily="34" charset="0"/>
              </a:rPr>
              <a:t>martin.reid@solent.ac.uk</a:t>
            </a:r>
            <a:endParaRPr lang="en-GB" sz="18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665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C88E99-F8EF-3013-E970-F58E43F7E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1436766"/>
            <a:ext cx="8727484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2756905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subtitle style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14B4D2-474F-F4AE-88C5-189E5B552E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8041" y="5792732"/>
            <a:ext cx="2976584" cy="532143"/>
          </a:xfrm>
        </p:spPr>
        <p:txBody>
          <a:bodyPr/>
          <a:lstStyle>
            <a:lvl1pPr>
              <a:lnSpc>
                <a:spcPct val="100000"/>
              </a:lnSpc>
              <a:defRPr sz="1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 dirty="0"/>
              <a:t>Extra information</a:t>
            </a:r>
          </a:p>
        </p:txBody>
      </p:sp>
    </p:spTree>
    <p:extLst>
      <p:ext uri="{BB962C8B-B14F-4D97-AF65-F5344CB8AC3E}">
        <p14:creationId xmlns:p14="http://schemas.microsoft.com/office/powerpoint/2010/main" val="36113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 - No Brand BLU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AB665-068C-0F5D-1E24-C82BB249E09B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6203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30A2B-DE2B-C879-4770-5B6D0B52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692048"/>
            <a:ext cx="8034880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1974480"/>
            <a:ext cx="8034880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40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773018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0630A2B-DE2B-C879-4770-5B6D0B522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3161" y="692048"/>
            <a:ext cx="6328847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7374" y="1974480"/>
            <a:ext cx="6328847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4000" b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Divider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28869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41B23D2-2F37-1850-E5A7-523D0DCB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7375" y="962212"/>
            <a:ext cx="682942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84514" y="4661913"/>
            <a:ext cx="5329239" cy="35329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Thank you subtitle style</a:t>
            </a:r>
            <a:endParaRPr lang="en-GB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6A9AA5C3-C65F-1351-5CA8-19B996DA414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75388" y="5015204"/>
            <a:ext cx="2487502" cy="2578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1 Name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1703BA3-4425-FF33-1E2B-0EBBDF0EEF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7436" y="5273040"/>
            <a:ext cx="2487502" cy="1048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1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1997E1FF-22F9-6306-924F-AB87FCF235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24203" y="5015204"/>
            <a:ext cx="2487502" cy="257836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2 Name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82A1E1D-281A-637F-2BF7-C4202A2DD9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26251" y="5273040"/>
            <a:ext cx="2487502" cy="104867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GB" dirty="0"/>
              <a:t>Contact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FEFCB5-FE10-4C01-1061-7F1B1F519D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7530" y="949512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2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o Brand End"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81287" y="2333812"/>
            <a:ext cx="6829425" cy="1422398"/>
          </a:xfrm>
        </p:spPr>
        <p:txBody>
          <a:bodyPr anchor="t" anchorCtr="0"/>
          <a:lstStyle>
            <a:lvl1pPr algn="ctr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FE1EB5-7222-26E3-54FE-AD16F259F969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F91CA9-DBD4-D539-5DE6-B69F25404C0A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</p:spTree>
    <p:extLst>
      <p:ext uri="{BB962C8B-B14F-4D97-AF65-F5344CB8AC3E}">
        <p14:creationId xmlns:p14="http://schemas.microsoft.com/office/powerpoint/2010/main" val="381778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Title Slide - No Brand GREEN">
    <p:bg>
      <p:bgPr>
        <a:solidFill>
          <a:srgbClr val="2E54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AB665-068C-0F5D-1E24-C82BB249E09B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018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 - No Brand PURPLE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AB665-068C-0F5D-1E24-C82BB249E09B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9894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 - No Brand ORANGE">
    <p:bg>
      <p:bgPr>
        <a:solidFill>
          <a:srgbClr val="D04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3406" y="1688451"/>
            <a:ext cx="10092818" cy="770455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</a:lstStyle>
          <a:p>
            <a:r>
              <a:rPr lang="en-US" dirty="0"/>
              <a:t>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406" y="2696894"/>
            <a:ext cx="6423024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800" b="1" i="0">
                <a:solidFill>
                  <a:schemeClr val="bg1"/>
                </a:solidFill>
                <a:latin typeface="Trebuchet MS" panose="020B070302020209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F0F7C2-A67D-66EE-A016-8A7C4F2B286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2AB665-068C-0F5D-1E24-C82BB249E09B}"/>
              </a:ext>
            </a:extLst>
          </p:cNvPr>
          <p:cNvSpPr txBox="1"/>
          <p:nvPr userDrawn="1"/>
        </p:nvSpPr>
        <p:spPr>
          <a:xfrm>
            <a:off x="5827366" y="6414295"/>
            <a:ext cx="6049893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/>
            <a:r>
              <a:rPr lang="en-GB" sz="1400" b="0" i="0" dirty="0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Computing | Science and Engineering Department | </a:t>
            </a:r>
            <a:r>
              <a:rPr lang="en-GB" sz="1400" dirty="0">
                <a:solidFill>
                  <a:schemeClr val="bg1"/>
                </a:solidFill>
                <a:latin typeface="Trebuchet MS" panose="020B0703020202090204" pitchFamily="34" charset="0"/>
              </a:rPr>
              <a:t>Solent </a:t>
            </a:r>
            <a:r>
              <a:rPr lang="en-GB" sz="1400" baseline="0" dirty="0">
                <a:solidFill>
                  <a:schemeClr val="bg1"/>
                </a:solidFill>
                <a:latin typeface="Trebuchet MS" panose="020B0703020202090204" pitchFamily="34" charset="0"/>
              </a:rPr>
              <a:t>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AFEEB6-0319-7858-24FB-8F1A2B0047C2}"/>
              </a:ext>
            </a:extLst>
          </p:cNvPr>
          <p:cNvSpPr txBox="1"/>
          <p:nvPr userDrawn="1"/>
        </p:nvSpPr>
        <p:spPr>
          <a:xfrm>
            <a:off x="3822192" y="276148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0A65DC-0CFD-1D54-9A49-4C9557469FB2}"/>
              </a:ext>
            </a:extLst>
          </p:cNvPr>
          <p:cNvSpPr txBox="1"/>
          <p:nvPr userDrawn="1"/>
        </p:nvSpPr>
        <p:spPr>
          <a:xfrm>
            <a:off x="2670048" y="250545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E332F5-1D65-2E83-0171-57EC3D11ABC0}"/>
              </a:ext>
            </a:extLst>
          </p:cNvPr>
          <p:cNvSpPr txBox="1"/>
          <p:nvPr userDrawn="1"/>
        </p:nvSpPr>
        <p:spPr>
          <a:xfrm>
            <a:off x="156479" y="6418998"/>
            <a:ext cx="2577929" cy="230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/>
            <a:r>
              <a:rPr lang="en-GB" sz="1400" b="0" i="0" baseline="0" dirty="0" err="1">
                <a:solidFill>
                  <a:schemeClr val="bg1"/>
                </a:solidFill>
                <a:effectLst/>
                <a:latin typeface="Trebuchet MS" panose="020B0703020202090204" pitchFamily="34" charset="0"/>
              </a:rPr>
              <a:t>martin.reid@solent.ac.uk</a:t>
            </a:r>
            <a:endParaRPr lang="en-GB" sz="1400" baseline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289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C72F4-CF58-4FA3-C855-1A72A223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9" name="Picture 8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80250102-394B-333B-E368-C6EA5955CB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50" y="5611481"/>
            <a:ext cx="1231900" cy="630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0B8E8B-AC79-E913-BEEF-C8C8E3B602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57530" y="441287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92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5754187-86CA-470F-1BF1-8B10E82DED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89650" cy="6858000"/>
          </a:xfrm>
          <a:prstGeom prst="rect">
            <a:avLst/>
          </a:prstGeom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654942B-3608-59AB-590E-2BA85A6290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2826" y="0"/>
            <a:ext cx="6099174" cy="6858000"/>
          </a:xfrm>
          <a:solidFill>
            <a:schemeClr val="accent1"/>
          </a:solidFill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3162" y="699012"/>
            <a:ext cx="5329238" cy="1199236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50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4" y="2112670"/>
            <a:ext cx="5329239" cy="97924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B0982F-A5FE-9A99-5135-410A619B31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7530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73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C72F4-CF58-4FA3-C855-1A72A223F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66EF1A-C823-49F8-5E01-F1777EEB2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7375" y="702819"/>
            <a:ext cx="6839585" cy="1422398"/>
          </a:xfrm>
        </p:spPr>
        <p:txBody>
          <a:bodyPr anchor="t" anchorCtr="0"/>
          <a:lstStyle>
            <a:lvl1pPr algn="l">
              <a:lnSpc>
                <a:spcPct val="75000"/>
              </a:lnSpc>
              <a:defRPr sz="6000" b="1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6444B5-66BC-FBBD-0A46-059FEF56C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375" y="2303639"/>
            <a:ext cx="6839586" cy="77045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75000"/>
              </a:lnSpc>
              <a:spcAft>
                <a:spcPts val="750"/>
              </a:spcAft>
              <a:buNone/>
              <a:defRPr sz="2400" b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BF625-435A-706A-6F8C-A598B0B91C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05500" y="5645150"/>
            <a:ext cx="1153076" cy="5638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2FA959-1A76-EFFD-0927-0ADFEE311A8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57531" y="442063"/>
            <a:ext cx="1347095" cy="134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534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FDD68B7-F2DB-01D3-F29D-6D42411279D1}"/>
              </a:ext>
            </a:extLst>
          </p:cNvPr>
          <p:cNvSpPr/>
          <p:nvPr userDrawn="1"/>
        </p:nvSpPr>
        <p:spPr>
          <a:xfrm>
            <a:off x="0" y="6200775"/>
            <a:ext cx="12192000" cy="6572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664ED8-AD21-7E85-7432-8AAED0366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552" y="643966"/>
            <a:ext cx="5310061" cy="10640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90EF4-9B4E-A23A-A98A-748E292D8D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65675" y="6454630"/>
            <a:ext cx="726041" cy="19064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F36E75EB-DC0B-7844-886B-D9E3565C673B}" type="datetime1">
              <a:rPr lang="en-GB" smtClean="0"/>
              <a:t>04/04/2024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37F8B-67E1-5609-DF62-B61CBFF81A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99119" y="6454630"/>
            <a:ext cx="4114800" cy="190646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GB"/>
              <a:t>Document title goes here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8F138-CC2A-2D24-87CC-8F7C89C4FD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6410" y="6354690"/>
            <a:ext cx="486070" cy="36512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50">
                <a:solidFill>
                  <a:schemeClr val="bg1"/>
                </a:solidFill>
              </a:defRPr>
            </a:lvl1pPr>
          </a:lstStyle>
          <a:p>
            <a:fld id="{4740549F-F38D-43A2-B780-492AA5F1A2E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E6141-AFD7-14C4-04DB-D24BFF931FAA}"/>
              </a:ext>
            </a:extLst>
          </p:cNvPr>
          <p:cNvSpPr txBox="1"/>
          <p:nvPr userDrawn="1"/>
        </p:nvSpPr>
        <p:spPr>
          <a:xfrm>
            <a:off x="6275388" y="6454630"/>
            <a:ext cx="1483242" cy="3693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GB" sz="950" dirty="0">
                <a:solidFill>
                  <a:schemeClr val="bg1"/>
                </a:solidFill>
              </a:rPr>
              <a:t>Solent </a:t>
            </a:r>
            <a:r>
              <a:rPr lang="en-GB" sz="1000" baseline="0" dirty="0">
                <a:solidFill>
                  <a:schemeClr val="bg1"/>
                </a:solidFill>
              </a:rPr>
              <a:t>University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5F7460A-588B-F446-EF96-0505179EABF0}"/>
              </a:ext>
            </a:extLst>
          </p:cNvPr>
          <p:cNvSpPr/>
          <p:nvPr userDrawn="1"/>
        </p:nvSpPr>
        <p:spPr>
          <a:xfrm>
            <a:off x="11557000" y="6359525"/>
            <a:ext cx="349250" cy="349250"/>
          </a:xfrm>
          <a:prstGeom prst="ellipse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FD5E2B48-D8E1-AB0D-234A-E0CD5599E316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063" y="6210300"/>
            <a:ext cx="2406650" cy="64770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8A10A05-21A0-B473-2CD6-648DED8E5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7375" y="1886008"/>
            <a:ext cx="5329238" cy="40577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Click to edit body copy style</a:t>
            </a:r>
          </a:p>
          <a:p>
            <a:pPr lvl="1"/>
            <a:r>
              <a:rPr lang="en-GB" dirty="0"/>
              <a:t>Bullet level 1</a:t>
            </a:r>
          </a:p>
          <a:p>
            <a:pPr lvl="2"/>
            <a:r>
              <a:rPr lang="en-GB" dirty="0"/>
              <a:t>Bullet level 2</a:t>
            </a:r>
          </a:p>
          <a:p>
            <a:pPr lvl="3"/>
            <a:r>
              <a:rPr lang="en-GB" dirty="0"/>
              <a:t>Bullet level 3</a:t>
            </a:r>
          </a:p>
          <a:p>
            <a:pPr lvl="4"/>
            <a:r>
              <a:rPr lang="en-GB" dirty="0"/>
              <a:t>Click to edit subhead level 1</a:t>
            </a:r>
          </a:p>
        </p:txBody>
      </p:sp>
    </p:spTree>
    <p:extLst>
      <p:ext uri="{BB962C8B-B14F-4D97-AF65-F5344CB8AC3E}">
        <p14:creationId xmlns:p14="http://schemas.microsoft.com/office/powerpoint/2010/main" val="3561467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8" r:id="rId3"/>
    <p:sldLayoutId id="2147483689" r:id="rId4"/>
    <p:sldLayoutId id="2147483690" r:id="rId5"/>
    <p:sldLayoutId id="2147483691" r:id="rId6"/>
    <p:sldLayoutId id="2147483661" r:id="rId7"/>
    <p:sldLayoutId id="2147483660" r:id="rId8"/>
    <p:sldLayoutId id="2147483677" r:id="rId9"/>
    <p:sldLayoutId id="2147483675" r:id="rId10"/>
    <p:sldLayoutId id="2147483676" r:id="rId11"/>
    <p:sldLayoutId id="2147483650" r:id="rId12"/>
    <p:sldLayoutId id="2147483663" r:id="rId13"/>
    <p:sldLayoutId id="2147483664" r:id="rId14"/>
    <p:sldLayoutId id="214748367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8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1" r:id="rId28"/>
    <p:sldLayoutId id="2147483670" r:id="rId29"/>
    <p:sldLayoutId id="2147483671" r:id="rId30"/>
    <p:sldLayoutId id="2147483672" r:id="rId31"/>
    <p:sldLayoutId id="2147483673" r:id="rId32"/>
    <p:sldLayoutId id="2147483680" r:id="rId33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FontTx/>
        <a:buNone/>
        <a:defRPr lang="en-GB" sz="1800" kern="1200" spc="-20" baseline="0" noProof="0" dirty="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lang="en-GB" sz="1800" kern="1200" spc="-20" noProof="0" dirty="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sz="1800" kern="1200" spc="-2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Clr>
          <a:schemeClr val="accent1"/>
        </a:buClr>
        <a:buSzPct val="105000"/>
        <a:buFont typeface="Arial" panose="020B0604020202020204" pitchFamily="34" charset="0"/>
        <a:buChar char="•"/>
        <a:defRPr sz="1800" kern="1200" spc="-2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400"/>
        </a:spcAft>
        <a:buFontTx/>
        <a:buNone/>
        <a:defRPr sz="2400" b="1" kern="1200" spc="-2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906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3727" userDrawn="1">
          <p15:clr>
            <a:srgbClr val="F26B43"/>
          </p15:clr>
        </p15:guide>
        <p15:guide id="5" pos="3953" userDrawn="1">
          <p15:clr>
            <a:srgbClr val="F26B43"/>
          </p15:clr>
        </p15:guide>
        <p15:guide id="6" pos="73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E8879-7F91-253D-060C-FB147B8B8B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BA09D-31C3-2B4D-376D-D93615F4A2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893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5BB7-DE50-DFF9-DD87-795DA3A8A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BD11A-3E15-9747-FE1C-45E0BEACE1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453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Solent">
      <a:dk1>
        <a:srgbClr val="1D2136"/>
      </a:dk1>
      <a:lt1>
        <a:srgbClr val="FFFFFF"/>
      </a:lt1>
      <a:dk2>
        <a:srgbClr val="1D2136"/>
      </a:dk2>
      <a:lt2>
        <a:srgbClr val="FFFFFF"/>
      </a:lt2>
      <a:accent1>
        <a:srgbClr val="CD1423"/>
      </a:accent1>
      <a:accent2>
        <a:srgbClr val="1D2136"/>
      </a:accent2>
      <a:accent3>
        <a:srgbClr val="C6C745"/>
      </a:accent3>
      <a:accent4>
        <a:srgbClr val="FF4D00"/>
      </a:accent4>
      <a:accent5>
        <a:srgbClr val="01C3DE"/>
      </a:accent5>
      <a:accent6>
        <a:srgbClr val="C9267D"/>
      </a:accent6>
      <a:hlink>
        <a:srgbClr val="01C3DE"/>
      </a:hlink>
      <a:folHlink>
        <a:srgbClr val="1D2136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EW_SOLENT_SLIDES_MR_2022.pptx" id="{2DC7B5E5-B365-49A2-B161-6D8207CEEE71}" vid="{156FB1C5-17D3-4860-9113-602C1CB18E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NEW_SOLENT_SLIDES_MR_2024</Template>
  <TotalTime>1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Trebuchet MS</vt:lpstr>
      <vt:lpstr>Office Theme</vt:lpstr>
      <vt:lpstr>PowerPoint Presentation</vt:lpstr>
      <vt:lpstr>PowerPoint Presentation</vt:lpstr>
    </vt:vector>
  </TitlesOfParts>
  <Company>Solent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Reid</dc:creator>
  <cp:lastModifiedBy>Martin Reid</cp:lastModifiedBy>
  <cp:revision>1</cp:revision>
  <dcterms:created xsi:type="dcterms:W3CDTF">2024-04-04T17:28:40Z</dcterms:created>
  <dcterms:modified xsi:type="dcterms:W3CDTF">2024-04-04T17:30:13Z</dcterms:modified>
</cp:coreProperties>
</file>